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12179300" cy="9134475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272"/>
    <a:srgbClr val="BF963E"/>
    <a:srgbClr val="FAE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448" y="1494925"/>
            <a:ext cx="10352405" cy="3180151"/>
          </a:xfrm>
        </p:spPr>
        <p:txBody>
          <a:bodyPr anchor="b"/>
          <a:lstStyle>
            <a:lvl1pPr algn="ctr">
              <a:defRPr sz="79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797715"/>
            <a:ext cx="9134475" cy="2205383"/>
          </a:xfrm>
        </p:spPr>
        <p:txBody>
          <a:bodyPr/>
          <a:lstStyle>
            <a:lvl1pPr marL="0" indent="0" algn="ctr">
              <a:buNone/>
              <a:defRPr sz="3197"/>
            </a:lvl1pPr>
            <a:lvl2pPr marL="608945" indent="0" algn="ctr">
              <a:buNone/>
              <a:defRPr sz="2664"/>
            </a:lvl2pPr>
            <a:lvl3pPr marL="1217889" indent="0" algn="ctr">
              <a:buNone/>
              <a:defRPr sz="2397"/>
            </a:lvl3pPr>
            <a:lvl4pPr marL="1826834" indent="0" algn="ctr">
              <a:buNone/>
              <a:defRPr sz="2131"/>
            </a:lvl4pPr>
            <a:lvl5pPr marL="2435779" indent="0" algn="ctr">
              <a:buNone/>
              <a:defRPr sz="2131"/>
            </a:lvl5pPr>
            <a:lvl6pPr marL="3044723" indent="0" algn="ctr">
              <a:buNone/>
              <a:defRPr sz="2131"/>
            </a:lvl6pPr>
            <a:lvl7pPr marL="3653668" indent="0" algn="ctr">
              <a:buNone/>
              <a:defRPr sz="2131"/>
            </a:lvl7pPr>
            <a:lvl8pPr marL="4262613" indent="0" algn="ctr">
              <a:buNone/>
              <a:defRPr sz="2131"/>
            </a:lvl8pPr>
            <a:lvl9pPr marL="4871557" indent="0" algn="ctr">
              <a:buNone/>
              <a:defRPr sz="213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2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8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812" y="486326"/>
            <a:ext cx="2626162" cy="7741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328" y="486326"/>
            <a:ext cx="7726243" cy="774104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0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5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84" y="2277278"/>
            <a:ext cx="10504646" cy="3799687"/>
          </a:xfrm>
        </p:spPr>
        <p:txBody>
          <a:bodyPr anchor="b"/>
          <a:lstStyle>
            <a:lvl1pPr>
              <a:defRPr sz="79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84" y="6112912"/>
            <a:ext cx="10504646" cy="1998166"/>
          </a:xfrm>
        </p:spPr>
        <p:txBody>
          <a:bodyPr/>
          <a:lstStyle>
            <a:lvl1pPr marL="0" indent="0">
              <a:buNone/>
              <a:defRPr sz="3197">
                <a:solidFill>
                  <a:schemeClr val="tx1"/>
                </a:solidFill>
              </a:defRPr>
            </a:lvl1pPr>
            <a:lvl2pPr marL="608945" indent="0">
              <a:buNone/>
              <a:defRPr sz="2664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327" y="2431631"/>
            <a:ext cx="5176203" cy="57957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770" y="2431631"/>
            <a:ext cx="5176203" cy="57957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6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486328"/>
            <a:ext cx="10504646" cy="1765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915" y="2239216"/>
            <a:ext cx="5152414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915" y="3336620"/>
            <a:ext cx="5152414" cy="4907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5771" y="2239216"/>
            <a:ext cx="5177789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5771" y="3336620"/>
            <a:ext cx="5177789" cy="490766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3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3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789" y="1315197"/>
            <a:ext cx="6165771" cy="6491398"/>
          </a:xfrm>
        </p:spPr>
        <p:txBody>
          <a:bodyPr/>
          <a:lstStyle>
            <a:lvl1pPr>
              <a:defRPr sz="4262"/>
            </a:lvl1pPr>
            <a:lvl2pPr>
              <a:defRPr sz="3729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  <a:lvl6pPr>
              <a:defRPr sz="2664"/>
            </a:lvl6pPr>
            <a:lvl7pPr>
              <a:defRPr sz="2664"/>
            </a:lvl7pPr>
            <a:lvl8pPr>
              <a:defRPr sz="2664"/>
            </a:lvl8pPr>
            <a:lvl9pPr>
              <a:defRPr sz="266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3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13" y="608965"/>
            <a:ext cx="392814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77789" y="1315197"/>
            <a:ext cx="6165771" cy="6491398"/>
          </a:xfrm>
        </p:spPr>
        <p:txBody>
          <a:bodyPr anchor="t"/>
          <a:lstStyle>
            <a:lvl1pPr marL="0" indent="0">
              <a:buNone/>
              <a:defRPr sz="4262"/>
            </a:lvl1pPr>
            <a:lvl2pPr marL="608945" indent="0">
              <a:buNone/>
              <a:defRPr sz="3729"/>
            </a:lvl2pPr>
            <a:lvl3pPr marL="1217889" indent="0">
              <a:buNone/>
              <a:defRPr sz="3197"/>
            </a:lvl3pPr>
            <a:lvl4pPr marL="1826834" indent="0">
              <a:buNone/>
              <a:defRPr sz="2664"/>
            </a:lvl4pPr>
            <a:lvl5pPr marL="2435779" indent="0">
              <a:buNone/>
              <a:defRPr sz="2664"/>
            </a:lvl5pPr>
            <a:lvl6pPr marL="3044723" indent="0">
              <a:buNone/>
              <a:defRPr sz="2664"/>
            </a:lvl6pPr>
            <a:lvl7pPr marL="3653668" indent="0">
              <a:buNone/>
              <a:defRPr sz="2664"/>
            </a:lvl7pPr>
            <a:lvl8pPr marL="4262613" indent="0">
              <a:buNone/>
              <a:defRPr sz="2664"/>
            </a:lvl8pPr>
            <a:lvl9pPr marL="4871557" indent="0">
              <a:buNone/>
              <a:defRPr sz="266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913" y="2740343"/>
            <a:ext cx="392814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5A27-FBA0-42AD-A221-31FE9099FF1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3624A-3829-4609-96D5-FDEBF5AB1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0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327" y="486328"/>
            <a:ext cx="10504646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327" y="2431631"/>
            <a:ext cx="10504646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327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5A27-FBA0-42AD-A221-31FE9099FF17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4393" y="8466307"/>
            <a:ext cx="4110514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1630" y="8466307"/>
            <a:ext cx="2740343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3624A-3829-4609-96D5-FDEBF5AB1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3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7889" rtl="0" eaLnBrk="1" latinLnBrk="0" hangingPunct="1">
        <a:lnSpc>
          <a:spcPct val="90000"/>
        </a:lnSpc>
        <a:spcBef>
          <a:spcPct val="0"/>
        </a:spcBef>
        <a:buNone/>
        <a:defRPr sz="5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72" indent="-304472" algn="l" defTabSz="1217889" rtl="0" eaLnBrk="1" latinLnBrk="0" hangingPunct="1">
        <a:lnSpc>
          <a:spcPct val="90000"/>
        </a:lnSpc>
        <a:spcBef>
          <a:spcPts val="1332"/>
        </a:spcBef>
        <a:buFont typeface="Arial" panose="020B0604020202020204" pitchFamily="34" charset="0"/>
        <a:buChar char="•"/>
        <a:defRPr sz="3729" kern="1200">
          <a:solidFill>
            <a:schemeClr val="tx1"/>
          </a:solidFill>
          <a:latin typeface="+mn-lt"/>
          <a:ea typeface="+mn-ea"/>
          <a:cs typeface="+mn-cs"/>
        </a:defRPr>
      </a:lvl1pPr>
      <a:lvl2pPr marL="913417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piritedspeechmasters.org/sta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79304" cy="10237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617335"/>
              </p:ext>
            </p:extLst>
          </p:nvPr>
        </p:nvGraphicFramePr>
        <p:xfrm>
          <a:off x="1" y="1023727"/>
          <a:ext cx="12179306" cy="7575910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046122">
                  <a:extLst>
                    <a:ext uri="{9D8B030D-6E8A-4147-A177-3AD203B41FA5}">
                      <a16:colId xmlns:a16="http://schemas.microsoft.com/office/drawing/2014/main" val="823524095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1135075836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3627274980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3926354233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1930220431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3805675496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1911374034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84683019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3268620181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1600352842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2124696897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2268218634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2571249008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410717413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2935701148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419688353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456495381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1686943374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3393864510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3365448404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2661533396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1771210422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4270052828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2466707540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2949792955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2521821846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3761093937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119520369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3277480124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1361109978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3658025071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3747906576"/>
                    </a:ext>
                  </a:extLst>
                </a:gridCol>
                <a:gridCol w="316662">
                  <a:extLst>
                    <a:ext uri="{9D8B030D-6E8A-4147-A177-3AD203B41FA5}">
                      <a16:colId xmlns:a16="http://schemas.microsoft.com/office/drawing/2014/main" val="2094379879"/>
                    </a:ext>
                  </a:extLst>
                </a:gridCol>
              </a:tblGrid>
              <a:tr h="608965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NAME</a:t>
                      </a: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 COUNTER</a:t>
                      </a:r>
                    </a:p>
                  </a:txBody>
                  <a:tcPr marL="0" marR="0" marT="121793" marB="12179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TIMER</a:t>
                      </a:r>
                      <a:endParaRPr lang="en-US" sz="12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21793" marB="12179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GRAMMARIAN</a:t>
                      </a:r>
                    </a:p>
                  </a:txBody>
                  <a:tcPr marL="0" marR="0" marT="121793" marB="12179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SPEAKER</a:t>
                      </a:r>
                      <a:endParaRPr lang="en-US" sz="12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21793" marB="12179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br>
                        <a:rPr lang="en-US" sz="12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EVALUATOR</a:t>
                      </a:r>
                      <a:endParaRPr lang="en-US" sz="12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21793" marB="12179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TOPICS</a:t>
                      </a:r>
                      <a:br>
                        <a:rPr lang="en-US" sz="12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</a:t>
                      </a:r>
                      <a:endParaRPr lang="en-US" sz="12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21793" marB="12179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EVALUATOR</a:t>
                      </a:r>
                      <a:endParaRPr lang="en-US" sz="12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21793" marB="12179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tabLst>
                          <a:tab pos="569913" algn="l"/>
                        </a:tabLs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TOASTMASTER</a:t>
                      </a:r>
                      <a:endParaRPr lang="en-US" sz="12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21793" marB="12179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shade val="30000"/>
                            <a:satMod val="115000"/>
                          </a:schemeClr>
                        </a:gs>
                        <a:gs pos="50000">
                          <a:schemeClr val="accent2">
                            <a:shade val="67500"/>
                            <a:satMod val="115000"/>
                          </a:schemeClr>
                        </a:gs>
                        <a:gs pos="100000">
                          <a:schemeClr val="accent2"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968415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210027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53027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844212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46460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212862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268383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14612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55668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982405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4545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198728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126228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154235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332065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699680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719384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566610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962412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065601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167785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59738"/>
                  </a:ext>
                </a:extLst>
              </a:tr>
              <a:tr h="31666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0897" marR="60897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>
                              <a:lumMod val="25000"/>
                              <a:lumOff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887460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734BA1-C892-4843-91C3-AF4BA65A2B0F}"/>
              </a:ext>
            </a:extLst>
          </p:cNvPr>
          <p:cNvSpPr txBox="1">
            <a:spLocks/>
          </p:cNvSpPr>
          <p:nvPr/>
        </p:nvSpPr>
        <p:spPr>
          <a:xfrm>
            <a:off x="1105327" y="22973"/>
            <a:ext cx="4782517" cy="1023730"/>
          </a:xfrm>
          <a:prstGeom prst="rect">
            <a:avLst/>
          </a:prstGeom>
          <a:noFill/>
        </p:spPr>
        <p:txBody>
          <a:bodyPr vert="horz" lIns="121793" tIns="60897" rIns="121793" bIns="60897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598"/>
              </a:spcAft>
            </a:pPr>
            <a:r>
              <a:rPr lang="en-US" sz="4262" b="1" dirty="0">
                <a:ln w="25400" cap="rnd">
                  <a:gradFill flip="none" rotWithShape="1">
                    <a:gsLst>
                      <a:gs pos="0">
                        <a:srgbClr val="FAEA90"/>
                      </a:gs>
                      <a:gs pos="46000">
                        <a:srgbClr val="EED272"/>
                      </a:gs>
                      <a:gs pos="100000">
                        <a:srgbClr val="BF963E"/>
                      </a:gs>
                    </a:gsLst>
                    <a:lin ang="5400000" scaled="1"/>
                    <a:tileRect/>
                  </a:gradFill>
                </a:ln>
                <a:gradFill flip="none" rotWithShape="1">
                  <a:gsLst>
                    <a:gs pos="0">
                      <a:srgbClr val="FAEA90"/>
                    </a:gs>
                    <a:gs pos="46000">
                      <a:srgbClr val="EED272"/>
                    </a:gs>
                    <a:gs pos="100000">
                      <a:srgbClr val="BF963E"/>
                    </a:gs>
                  </a:gsLst>
                  <a:lin ang="16200000" scaled="1"/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STARRING ROLE</a:t>
            </a:r>
            <a:endParaRPr lang="ru-RU" sz="426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Placeholder 57">
            <a:extLst>
              <a:ext uri="{FF2B5EF4-FFF2-40B4-BE49-F238E27FC236}">
                <a16:creationId xmlns:a16="http://schemas.microsoft.com/office/drawing/2014/main" id="{4CC3005B-C4E5-4E43-8CD3-3544388E66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719" y="100200"/>
            <a:ext cx="861516" cy="82332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" y="8597088"/>
            <a:ext cx="12179304" cy="5327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98" dirty="0">
                <a:latin typeface="Arial" panose="020B0604020202020204" pitchFamily="34" charset="0"/>
                <a:cs typeface="Arial" panose="020B0604020202020204" pitchFamily="34" charset="0"/>
              </a:rPr>
              <a:t>For more information, visit </a:t>
            </a:r>
            <a:r>
              <a:rPr lang="en-US" sz="1598" u="sng" dirty="0">
                <a:solidFill>
                  <a:schemeClr val="accent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spiritedspeechmasters.org/star</a:t>
            </a:r>
            <a:endParaRPr lang="en-US" sz="1598" u="sng" dirty="0">
              <a:solidFill>
                <a:schemeClr val="accent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2E769D-0F2C-4FDD-8117-9C2D6C1286B1}"/>
              </a:ext>
            </a:extLst>
          </p:cNvPr>
          <p:cNvSpPr txBox="1"/>
          <p:nvPr/>
        </p:nvSpPr>
        <p:spPr>
          <a:xfrm>
            <a:off x="6303367" y="142532"/>
            <a:ext cx="56202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Instructions:</a:t>
            </a: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the “Member Name” column with the name of your club members. Track the first three performances (and evaluations) of a given Role in the first three gray boxes. Upon conclusion of the third performance, have the member complete a self-evaluation. Record this completion in the last square under the appropriate role.</a:t>
            </a:r>
          </a:p>
        </p:txBody>
      </p:sp>
    </p:spTree>
    <p:extLst>
      <p:ext uri="{BB962C8B-B14F-4D97-AF65-F5344CB8AC3E}">
        <p14:creationId xmlns:p14="http://schemas.microsoft.com/office/powerpoint/2010/main" val="3064903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astmasters">
      <a:dk1>
        <a:sysClr val="windowText" lastClr="000000"/>
      </a:dk1>
      <a:lt1>
        <a:sysClr val="window" lastClr="FFFFFF"/>
      </a:lt1>
      <a:dk2>
        <a:srgbClr val="742330"/>
      </a:dk2>
      <a:lt2>
        <a:srgbClr val="A5B7BA"/>
      </a:lt2>
      <a:accent1>
        <a:srgbClr val="004062"/>
      </a:accent1>
      <a:accent2>
        <a:srgbClr val="770D29"/>
      </a:accent2>
      <a:accent3>
        <a:srgbClr val="E82C2E"/>
      </a:accent3>
      <a:accent4>
        <a:srgbClr val="A5B7BA"/>
      </a:accent4>
      <a:accent5>
        <a:srgbClr val="FFEB88"/>
      </a:accent5>
      <a:accent6>
        <a:srgbClr val="FFFFFF"/>
      </a:accent6>
      <a:hlink>
        <a:srgbClr val="0248C2"/>
      </a:hlink>
      <a:folHlink>
        <a:srgbClr val="74233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</TotalTime>
  <Words>791</Words>
  <Application>Microsoft Office PowerPoint</Application>
  <PresentationFormat>Ledger Paper (11x17 in)</PresentationFormat>
  <Paragraphs>716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M. D. Anderson Cancer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Huff,Loni T</dc:creator>
  <cp:lastModifiedBy>Huff,Loni T</cp:lastModifiedBy>
  <cp:revision>58</cp:revision>
  <dcterms:created xsi:type="dcterms:W3CDTF">2019-12-09T17:49:18Z</dcterms:created>
  <dcterms:modified xsi:type="dcterms:W3CDTF">2021-03-12T02:44:32Z</dcterms:modified>
</cp:coreProperties>
</file>