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1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7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8D8B5A27-FBA0-42AD-A221-31FE9099FF17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0A3624A-3829-4609-96D5-FDEBF5AB1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iritedspeechmasters.org/st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3" cy="9829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36639"/>
              </p:ext>
            </p:extLst>
          </p:nvPr>
        </p:nvGraphicFramePr>
        <p:xfrm>
          <a:off x="2" y="993848"/>
          <a:ext cx="9144000" cy="544982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536192">
                  <a:extLst>
                    <a:ext uri="{9D8B030D-6E8A-4147-A177-3AD203B41FA5}">
                      <a16:colId xmlns:a16="http://schemas.microsoft.com/office/drawing/2014/main" val="823524095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135075836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627274980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926354233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930220431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805675496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911374034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84683019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268620181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600352842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124696897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268218634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571249008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410717413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935701148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419688353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456495381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686943374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393864510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365448404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661533396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771210422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4270052828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466707540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949792955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521821846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761093937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19520369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277480124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1361109978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658025071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3747906576"/>
                    </a:ext>
                  </a:extLst>
                </a:gridCol>
                <a:gridCol w="237744">
                  <a:extLst>
                    <a:ext uri="{9D8B030D-6E8A-4147-A177-3AD203B41FA5}">
                      <a16:colId xmlns:a16="http://schemas.microsoft.com/office/drawing/2014/main" val="209437987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NAME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 COUNTER</a:t>
                      </a: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GRAMMARIAN</a:t>
                      </a: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</a:p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EVALUATOR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TOPICS</a:t>
                      </a:r>
                    </a:p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EVALUATOR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569913" algn="l"/>
                        </a:tabLst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TOASTMASTER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0" marB="9144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96841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1002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53027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4421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4646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1286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68383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1461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55668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8240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54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98728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26228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5423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3206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9968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19384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66610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962412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65601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67785"/>
                  </a:ext>
                </a:extLst>
              </a:tr>
              <a:tr h="237744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9738"/>
                  </a:ext>
                </a:extLst>
              </a:tr>
            </a:tbl>
          </a:graphicData>
        </a:graphic>
      </p:graphicFrame>
      <p:pic>
        <p:nvPicPr>
          <p:cNvPr id="10" name="Picture Placeholder 57">
            <a:extLst>
              <a:ext uri="{FF2B5EF4-FFF2-40B4-BE49-F238E27FC236}">
                <a16:creationId xmlns:a16="http://schemas.microsoft.com/office/drawing/2014/main" id="{4CC3005B-C4E5-4E43-8CD3-3544388E66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989" y="130547"/>
            <a:ext cx="646811" cy="6181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454540"/>
            <a:ext cx="9144003" cy="399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US" sz="1200" u="sng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spiritedspeechmasters.org/star</a:t>
            </a:r>
            <a:endParaRPr lang="en-US" sz="1200" u="sng" dirty="0">
              <a:solidFill>
                <a:schemeClr val="accent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07E2A8-B572-4614-ADBA-F098B3EFFFE6}"/>
              </a:ext>
            </a:extLst>
          </p:cNvPr>
          <p:cNvSpPr txBox="1">
            <a:spLocks/>
          </p:cNvSpPr>
          <p:nvPr/>
        </p:nvSpPr>
        <p:spPr>
          <a:xfrm>
            <a:off x="794934" y="-2194"/>
            <a:ext cx="4782517" cy="1023730"/>
          </a:xfrm>
          <a:prstGeom prst="rect">
            <a:avLst/>
          </a:prstGeom>
          <a:noFill/>
        </p:spPr>
        <p:txBody>
          <a:bodyPr vert="horz" lIns="121793" tIns="60897" rIns="121793" bIns="60897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598"/>
              </a:spcAft>
            </a:pPr>
            <a:r>
              <a:rPr lang="en-US" sz="3600" b="1" dirty="0">
                <a:ln w="12700" cap="rnd">
                  <a:gradFill flip="none" rotWithShape="1">
                    <a:gsLst>
                      <a:gs pos="0">
                        <a:srgbClr val="FAEA90"/>
                      </a:gs>
                      <a:gs pos="46000">
                        <a:srgbClr val="EED272"/>
                      </a:gs>
                      <a:gs pos="100000">
                        <a:srgbClr val="BF963E"/>
                      </a:gs>
                    </a:gsLst>
                    <a:lin ang="5400000" scaled="1"/>
                    <a:tileRect/>
                  </a:gradFill>
                </a:ln>
                <a:gradFill flip="none" rotWithShape="1">
                  <a:gsLst>
                    <a:gs pos="0">
                      <a:srgbClr val="FAEA90"/>
                    </a:gs>
                    <a:gs pos="46000">
                      <a:srgbClr val="EED272"/>
                    </a:gs>
                    <a:gs pos="100000">
                      <a:srgbClr val="BF963E"/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STARRING ROLE</a:t>
            </a:r>
            <a:endParaRPr lang="ru-RU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BFBF94-93A5-4482-8A1C-D33697F9AE18}"/>
              </a:ext>
            </a:extLst>
          </p:cNvPr>
          <p:cNvSpPr txBox="1"/>
          <p:nvPr/>
        </p:nvSpPr>
        <p:spPr>
          <a:xfrm>
            <a:off x="4806891" y="122158"/>
            <a:ext cx="41836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the “Member Name” column with the name of your club members. Track the first three performances (and evaluations) of a given Role in the first three gray boxes. Upon conclusion of the third performance, have the member complete a self-evaluation. Record this completion in the </a:t>
            </a:r>
            <a:r>
              <a:rPr lang="en-US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square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the appropriate role.</a:t>
            </a:r>
          </a:p>
        </p:txBody>
      </p:sp>
    </p:spTree>
    <p:extLst>
      <p:ext uri="{BB962C8B-B14F-4D97-AF65-F5344CB8AC3E}">
        <p14:creationId xmlns:p14="http://schemas.microsoft.com/office/powerpoint/2010/main" val="306490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astmasters">
      <a:dk1>
        <a:sysClr val="windowText" lastClr="000000"/>
      </a:dk1>
      <a:lt1>
        <a:sysClr val="window" lastClr="FFFFFF"/>
      </a:lt1>
      <a:dk2>
        <a:srgbClr val="742330"/>
      </a:dk2>
      <a:lt2>
        <a:srgbClr val="A5B7BA"/>
      </a:lt2>
      <a:accent1>
        <a:srgbClr val="004062"/>
      </a:accent1>
      <a:accent2>
        <a:srgbClr val="770D29"/>
      </a:accent2>
      <a:accent3>
        <a:srgbClr val="E82C2E"/>
      </a:accent3>
      <a:accent4>
        <a:srgbClr val="A5B7BA"/>
      </a:accent4>
      <a:accent5>
        <a:srgbClr val="FFEB88"/>
      </a:accent5>
      <a:accent6>
        <a:srgbClr val="FFFFFF"/>
      </a:accent6>
      <a:hlink>
        <a:srgbClr val="0248C2"/>
      </a:hlink>
      <a:folHlink>
        <a:srgbClr val="74233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761</Words>
  <Application>Microsoft Office PowerPoint</Application>
  <PresentationFormat>Letter Paper (8.5x11 in)</PresentationFormat>
  <Paragraphs>686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Myriad Pro</vt:lpstr>
      <vt:lpstr>Office Theme</vt:lpstr>
      <vt:lpstr>PowerPoint Presentation</vt:lpstr>
    </vt:vector>
  </TitlesOfParts>
  <Company>M. D. Anderson Cancer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Huff,Loni T</dc:creator>
  <cp:lastModifiedBy>Huff,Loni T</cp:lastModifiedBy>
  <cp:revision>43</cp:revision>
  <dcterms:created xsi:type="dcterms:W3CDTF">2019-12-09T17:49:18Z</dcterms:created>
  <dcterms:modified xsi:type="dcterms:W3CDTF">2021-03-12T02:44:26Z</dcterms:modified>
</cp:coreProperties>
</file>